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CE9066-E509-44CB-B7BA-7F6E196B98AD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A2E131-F08A-4875-856F-8A0592BB4C7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site/carboncanyoncwpp/home/c-w-p-p-draft-map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en-US" sz="4600" dirty="0" smtClean="0"/>
              <a:t>Carbon Canyon</a:t>
            </a:r>
            <a:br>
              <a:rPr lang="en-US" sz="4600" dirty="0" smtClean="0"/>
            </a:br>
            <a:r>
              <a:rPr lang="en-US" sz="4600" dirty="0" smtClean="0"/>
              <a:t>Community Wildfire Protection Plan</a:t>
            </a:r>
            <a:br>
              <a:rPr lang="en-US" sz="4600" dirty="0" smtClean="0"/>
            </a:br>
            <a:r>
              <a:rPr lang="en-US" sz="4600" dirty="0" smtClean="0"/>
              <a:t>(CWPP)</a:t>
            </a:r>
            <a:endParaRPr lang="en-US" sz="4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243840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5 to 10 year Fire Safe Plan for Carbon Canyon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Update of an existing plan developed in 2002 which only included Chino Hills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Prioritize Fuel Reduction Projects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Create Fire Safe Neighborhoods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Collaboration between Government Agencies and the Community</a:t>
            </a:r>
            <a:endParaRPr lang="en-US" sz="28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6307494" y="5638800"/>
          <a:ext cx="2836506" cy="1219200"/>
        </p:xfrm>
        <a:graphic>
          <a:graphicData uri="http://schemas.openxmlformats.org/presentationml/2006/ole">
            <p:oleObj spid="_x0000_s14337" r:id="rId3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Priorities </a:t>
            </a:r>
            <a:r>
              <a:rPr lang="en-US" dirty="0" smtClean="0">
                <a:solidFill>
                  <a:schemeClr val="accent3"/>
                </a:solidFill>
              </a:rPr>
              <a:t>&amp; Recommendations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3017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Vegetation Management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Creating Fire Safe Neighborhoods</a:t>
            </a:r>
          </a:p>
        </p:txBody>
      </p:sp>
      <p:pic>
        <p:nvPicPr>
          <p:cNvPr id="4" name="Picture 3" descr="After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200" y="1981200"/>
            <a:ext cx="4267200" cy="3200400"/>
          </a:xfrm>
          <a:prstGeom prst="rect">
            <a:avLst/>
          </a:prstGeom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28674" r:id="rId4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Priorities </a:t>
            </a:r>
            <a:r>
              <a:rPr lang="en-US" dirty="0" smtClean="0">
                <a:solidFill>
                  <a:schemeClr val="accent3"/>
                </a:solidFill>
              </a:rPr>
              <a:t>&amp; Recommendations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3017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Accurate Weather Information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Pre-Attack Action Plans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Fire Watch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Disaster Communication Programs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After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200" y="1981200"/>
            <a:ext cx="4267200" cy="3200400"/>
          </a:xfrm>
          <a:prstGeom prst="rect">
            <a:avLst/>
          </a:prstGeom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29698" r:id="rId4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Priorities </a:t>
            </a:r>
            <a:r>
              <a:rPr lang="en-US" dirty="0" smtClean="0">
                <a:solidFill>
                  <a:schemeClr val="accent3"/>
                </a:solidFill>
              </a:rPr>
              <a:t>&amp; Recommendations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3017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Electric Power Poles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Gold Spotted Oak Borer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Firestone Boy Scout Reservation</a:t>
            </a:r>
          </a:p>
        </p:txBody>
      </p:sp>
      <p:pic>
        <p:nvPicPr>
          <p:cNvPr id="4" name="Picture 3" descr="After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200" y="1981200"/>
            <a:ext cx="4267200" cy="3200400"/>
          </a:xfrm>
          <a:prstGeom prst="rect">
            <a:avLst/>
          </a:prstGeom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30722" r:id="rId4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Action Plan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Develop </a:t>
            </a:r>
            <a:r>
              <a:rPr lang="en-US" dirty="0" smtClean="0">
                <a:solidFill>
                  <a:schemeClr val="bg1"/>
                </a:solidFill>
              </a:rPr>
              <a:t>an Action Plan to implement the </a:t>
            </a:r>
            <a:r>
              <a:rPr lang="en-US" dirty="0" smtClean="0">
                <a:solidFill>
                  <a:schemeClr val="bg1"/>
                </a:solidFill>
              </a:rPr>
              <a:t>above Priorities </a:t>
            </a:r>
            <a:r>
              <a:rPr lang="en-US" dirty="0" smtClean="0">
                <a:solidFill>
                  <a:schemeClr val="bg1"/>
                </a:solidFill>
              </a:rPr>
              <a:t>and Recommendations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971800"/>
            <a:ext cx="6705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Detailed list for 28 projects: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Who will provide and do what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Funding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Timeline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Monitoring and Evaluation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Approval of CWPP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Obtain official’s signatures and approval by Cal Fire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Road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819400"/>
            <a:ext cx="5562600" cy="3809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098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http://sites.google.com/site/carboncanyoncwpp/home/c-w-p-p-draft-maps</a:t>
            </a:r>
            <a:endParaRPr lang="en-US" sz="20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>
                <a:solidFill>
                  <a:schemeClr val="accent3"/>
                </a:solidFill>
              </a:rPr>
              <a:t>CWPP Partners and Stakeholders</a:t>
            </a:r>
            <a:endParaRPr lang="en-US" sz="4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Partners: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Chino Valley Fire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Brea Fire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State Parks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 Fire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than 50 Stakeholders, such as: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Cities of Brea and Chino Hills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Counties of San Bernardino, Orange, and Los Angeles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Utilities, HOA’s, Churches, and other large property owners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 Fish and Wildlife and State Dept of Fish and Game</a:t>
            </a: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13313" r:id="rId3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Community Meetings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 descr="IMG_08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5852583" cy="4389437"/>
          </a:xfrm>
        </p:spPr>
      </p:pic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12289" r:id="rId4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Community Meetings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 descr="IMG_08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5852582" cy="4389437"/>
          </a:xfrm>
        </p:spPr>
      </p:pic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27650" r:id="rId4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Project Area Map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2011_Carbon_Canyon_Cwpp_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423" y="1371600"/>
            <a:ext cx="8574777" cy="5264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Fire History Map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FireHistory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781800" cy="5239454"/>
          </a:xfrm>
        </p:spPr>
      </p:pic>
      <p:sp>
        <p:nvSpPr>
          <p:cNvPr id="4" name="TextBox 3"/>
          <p:cNvSpPr txBox="1"/>
          <p:nvPr/>
        </p:nvSpPr>
        <p:spPr>
          <a:xfrm>
            <a:off x="762000" y="6324600"/>
            <a:ext cx="767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Over the last 50 years there have been 18 fires that have burned 89,209 acres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Fire Origins Map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FireOrigins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6705600" cy="5180584"/>
          </a:xfrm>
        </p:spPr>
      </p:pic>
      <p:sp>
        <p:nvSpPr>
          <p:cNvPr id="4" name="TextBox 3"/>
          <p:cNvSpPr txBox="1"/>
          <p:nvPr/>
        </p:nvSpPr>
        <p:spPr>
          <a:xfrm>
            <a:off x="762000" y="6248400"/>
            <a:ext cx="767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Over the last 50 years there have been 18 fires that have burned 89,209 acres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Risk Assessment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066800"/>
          <a:ext cx="6466470" cy="4389444"/>
        </p:xfrm>
        <a:graphic>
          <a:graphicData uri="http://schemas.openxmlformats.org/drawingml/2006/table">
            <a:tbl>
              <a:tblPr/>
              <a:tblGrid>
                <a:gridCol w="136487"/>
                <a:gridCol w="2738848"/>
                <a:gridCol w="727933"/>
                <a:gridCol w="582346"/>
                <a:gridCol w="582346"/>
                <a:gridCol w="946313"/>
                <a:gridCol w="169851"/>
                <a:gridCol w="582346"/>
              </a:tblGrid>
              <a:tr h="2438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CARBON CANYON COMMUNITY WILDFIRE PROTECTION PLAN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COMMUNITY RISK ASSESSMENT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LEVEL OF IMPACT: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VERSION 3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FIRE RISK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BLDG CONSTR/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FIRE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FIRE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FUEL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SLOPES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DENSITY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RISK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RISK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RISK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RISK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STRUCTURES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38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SINGLE/MULTIFAMILY HOUSING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OLINDA RANCH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OLINDA VILLAGE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SLEEPY HOLLOW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MOUNTAIN VIEW ESTATES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OAK TREE DOWNS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PINE VALLEY ESTATES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WESTERN HILLS OAKS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CARRIAGE HILLS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SUMMIT RANCH</a:t>
                      </a:r>
                    </a:p>
                  </a:txBody>
                  <a:tcPr marL="9099" marR="9099" marT="9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099" marR="9099" marT="9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7169" r:id="rId3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Priorities </a:t>
            </a:r>
            <a:r>
              <a:rPr lang="en-US" dirty="0" smtClean="0">
                <a:solidFill>
                  <a:schemeClr val="accent3"/>
                </a:solidFill>
              </a:rPr>
              <a:t>&amp; Recommendations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30175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Carbon Canyon Road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Mobile Home Parks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Fire Plans for all Institutional and Industrial Entities in the Canyon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fter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200" y="1981200"/>
            <a:ext cx="4267200" cy="3200400"/>
          </a:xfrm>
          <a:prstGeom prst="rect">
            <a:avLst/>
          </a:prstGeom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6307138" y="5638800"/>
          <a:ext cx="2836862" cy="1219200"/>
        </p:xfrm>
        <a:graphic>
          <a:graphicData uri="http://schemas.openxmlformats.org/presentationml/2006/ole">
            <p:oleObj spid="_x0000_s6145" r:id="rId4" imgW="2419048" imgH="10383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358</Words>
  <Application>Microsoft Office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Carbon Canyon Community Wildfire Protection Plan (CWPP)</vt:lpstr>
      <vt:lpstr>CWPP Partners and Stakeholders</vt:lpstr>
      <vt:lpstr>Community Meetings</vt:lpstr>
      <vt:lpstr>Community Meetings</vt:lpstr>
      <vt:lpstr>Project Area Map</vt:lpstr>
      <vt:lpstr>Fire History Map</vt:lpstr>
      <vt:lpstr>Fire Origins Map</vt:lpstr>
      <vt:lpstr>Risk Assessment</vt:lpstr>
      <vt:lpstr>Priorities &amp; Recommendations</vt:lpstr>
      <vt:lpstr>Priorities &amp; Recommendations</vt:lpstr>
      <vt:lpstr>Priorities &amp; Recommendations</vt:lpstr>
      <vt:lpstr>Priorities &amp; Recommendations</vt:lpstr>
      <vt:lpstr>Action Plan</vt:lpstr>
      <vt:lpstr>Approval of CWPP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Eric</cp:lastModifiedBy>
  <cp:revision>27</cp:revision>
  <dcterms:created xsi:type="dcterms:W3CDTF">2011-09-11T19:20:06Z</dcterms:created>
  <dcterms:modified xsi:type="dcterms:W3CDTF">2012-01-03T21:53:52Z</dcterms:modified>
</cp:coreProperties>
</file>